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41" autoAdjust="0"/>
    <p:restoredTop sz="94660"/>
  </p:normalViewPr>
  <p:slideViewPr>
    <p:cSldViewPr>
      <p:cViewPr varScale="1">
        <p:scale>
          <a:sx n="65" d="100"/>
          <a:sy n="65" d="100"/>
        </p:scale>
        <p:origin x="313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0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8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0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6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3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4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6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79876-3D62-4A53-B61B-2A27E4AECA6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7FED-5927-413E-BC47-26B31FE1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tinyurl.com/HCTCA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99223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Harris County Touchdown Club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2023 Football Program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Ad Purchase Form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8632" y="1143000"/>
            <a:ext cx="65248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Complete the online ad form and submit payment to the HCTD Club no later than 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20, 2023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You may also complete this form online at www.hctdclub.com.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Payments may be mailed to the HCTD Club at PO Box 129, Hamilton, GA 31811. 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Payments may also be given to a club officer 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(must be postmarked by 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7/20/23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if mailed).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Preferred formats for ads are Vector Files (.pdf, .eps, .ai, .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svg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are acceptable). If there are questions, please contact Lisa Scully </a:t>
            </a: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at 706-366-7653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camera ready artwork must be submitted – design services are not available for business ads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372622" cy="10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6909" y="2895600"/>
            <a:ext cx="67056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Football Program Ad Options:</a:t>
            </a:r>
          </a:p>
          <a:p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Inside Cover: 8 ½ x 11 (Color)   	            $350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Full-Page:  7 ¼ x 9 (Color)    	            $250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Full-Page : 7 ½ x 9 (Black &amp; White)	            $150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Half-page:  7 ½ x 4 ½ (Black &amp; White)	            $100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Quarter Page:  3 5/8 x 4 ½ (Black &amp; White)              $50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Business Card:  (Black &amp; White)	            $30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Tiger Package: 	                                      $400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	Full-Page Color Ad, 24 in. Sign Board Color Ad, 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	2 Season Football Passes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Sign Options: </a:t>
            </a:r>
          </a:p>
          <a:p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Sponsor Board Signs (entrance to Tiger Stadium):			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48” wide x 36” tall, color	  $275 ($250 renewal)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24” wide x 18” tall, color	  $150 ($125 renewal)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Modstar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Frame Field Sign (yard line signs)	  $600 ($450 renewal)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 feet, color, 2 Season Football Passes</a:t>
            </a:r>
          </a:p>
          <a:p>
            <a:pPr lvl="1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Tiger Tron Scoreboard Ad Packages:</a:t>
            </a:r>
          </a:p>
          <a:p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Commercial Ad Package:    (Not Available)				$500	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 :30 second commercials per game to air on video board during all 2023 varsity games including playoff games at Tiger Stadium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Custom Ad Panel: 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		$1,250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4’ wide x 33” tall Ad Panel - will remain for two years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Full-Page black &amp; white ad in football program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 entitlement announcements per game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 season football passes (optional)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Custom Ad Panel: 				$5,000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6’ wide x 6’5” tall Ad Panel – will remain for Three years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Full-Page black &amp; white ad in football program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 entitlement announcements per game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 season football passes (optional)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662" y="2983720"/>
            <a:ext cx="2625538" cy="20288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8632" y="8686800"/>
            <a:ext cx="564834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/>
              <a:t>Visit </a:t>
            </a:r>
            <a:r>
              <a:rPr lang="en-US" sz="1400" b="1" dirty="0">
                <a:hlinkClick r:id="rId4"/>
              </a:rPr>
              <a:t>http://tinyurl.com/HCTCAds</a:t>
            </a:r>
            <a:r>
              <a:rPr lang="en-US" sz="1400" b="1" dirty="0"/>
              <a:t> or scan the QR code to complete online!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974" y="8335381"/>
            <a:ext cx="651171" cy="65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3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470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Adelaide Kirk</dc:creator>
  <cp:lastModifiedBy>Lennie Moore</cp:lastModifiedBy>
  <cp:revision>76</cp:revision>
  <cp:lastPrinted>2023-05-09T19:32:19Z</cp:lastPrinted>
  <dcterms:created xsi:type="dcterms:W3CDTF">2016-02-08T16:09:01Z</dcterms:created>
  <dcterms:modified xsi:type="dcterms:W3CDTF">2023-06-14T20:40:51Z</dcterms:modified>
</cp:coreProperties>
</file>